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1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629E-822A-4DB3-A858-42D6B07ED6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B5FA-B74B-4341-815F-AE172E44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884" y="407964"/>
            <a:ext cx="4206240" cy="540199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Read chapter 8 and do all the practice activities before completing this.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 On a piece of scrap paper, number from 1-10.  Write down the letter that corresponds with the recorded phrases.</a:t>
            </a:r>
          </a:p>
          <a:p>
            <a:pPr marL="457200" indent="-457200" algn="l">
              <a:buAutoNum type="arabicPeriod"/>
            </a:pPr>
            <a:r>
              <a:rPr lang="en-US" dirty="0"/>
              <a:t>S</a:t>
            </a:r>
            <a:r>
              <a:rPr lang="en-US" dirty="0" smtClean="0"/>
              <a:t>ubmit </a:t>
            </a:r>
            <a:r>
              <a:rPr lang="en-US" dirty="0" smtClean="0"/>
              <a:t>answers </a:t>
            </a:r>
            <a:r>
              <a:rPr lang="en-US" dirty="0" smtClean="0"/>
              <a:t>on the chapter 8 listening sheet in TEAMS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07" y="172433"/>
            <a:ext cx="5985218" cy="641070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8167" y="4109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b403b0d7-f996-4acb-b106-a4fc18c77f53" xsi:nil="true"/>
    <AppVersion xmlns="b403b0d7-f996-4acb-b106-a4fc18c77f53" xsi:nil="true"/>
    <Invited_Teachers xmlns="b403b0d7-f996-4acb-b106-a4fc18c77f53" xsi:nil="true"/>
    <Invited_Students xmlns="b403b0d7-f996-4acb-b106-a4fc18c77f53" xsi:nil="true"/>
    <TeamsChannelId xmlns="b403b0d7-f996-4acb-b106-a4fc18c77f53" xsi:nil="true"/>
    <IsNotebookLocked xmlns="b403b0d7-f996-4acb-b106-a4fc18c77f53" xsi:nil="true"/>
    <Students xmlns="b403b0d7-f996-4acb-b106-a4fc18c77f53">
      <UserInfo>
        <DisplayName/>
        <AccountId xsi:nil="true"/>
        <AccountType/>
      </UserInfo>
    </Students>
    <Student_Groups xmlns="b403b0d7-f996-4acb-b106-a4fc18c77f53">
      <UserInfo>
        <DisplayName/>
        <AccountId xsi:nil="true"/>
        <AccountType/>
      </UserInfo>
    </Student_Groups>
    <Self_Registration_Enabled xmlns="b403b0d7-f996-4acb-b106-a4fc18c77f53" xsi:nil="true"/>
    <Templates xmlns="b403b0d7-f996-4acb-b106-a4fc18c77f53" xsi:nil="true"/>
    <Has_Teacher_Only_SectionGroup xmlns="b403b0d7-f996-4acb-b106-a4fc18c77f53" xsi:nil="true"/>
    <DefaultSectionNames xmlns="b403b0d7-f996-4acb-b106-a4fc18c77f53" xsi:nil="true"/>
    <NotebookType xmlns="b403b0d7-f996-4acb-b106-a4fc18c77f53" xsi:nil="true"/>
    <FolderType xmlns="b403b0d7-f996-4acb-b106-a4fc18c77f53" xsi:nil="true"/>
    <Teachers xmlns="b403b0d7-f996-4acb-b106-a4fc18c77f53">
      <UserInfo>
        <DisplayName/>
        <AccountId xsi:nil="true"/>
        <AccountType/>
      </UserInfo>
    </Teachers>
    <Is_Collaboration_Space_Locked xmlns="b403b0d7-f996-4acb-b106-a4fc18c77f53" xsi:nil="true"/>
    <Owner xmlns="b403b0d7-f996-4acb-b106-a4fc18c77f53">
      <UserInfo>
        <DisplayName/>
        <AccountId xsi:nil="true"/>
        <AccountType/>
      </UserInfo>
    </Owner>
    <Self_Registration_Enabled0 xmlns="b403b0d7-f996-4acb-b106-a4fc18c77f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10819EFD5F24EB44D793656376A27" ma:contentTypeVersion="31" ma:contentTypeDescription="Create a new document." ma:contentTypeScope="" ma:versionID="6132b59af58f19d3674748da8ad596b1">
  <xsd:schema xmlns:xsd="http://www.w3.org/2001/XMLSchema" xmlns:xs="http://www.w3.org/2001/XMLSchema" xmlns:p="http://schemas.microsoft.com/office/2006/metadata/properties" xmlns:ns3="4b1d1fc7-3a09-440d-acaf-a397403b064f" xmlns:ns4="b403b0d7-f996-4acb-b106-a4fc18c77f53" targetNamespace="http://schemas.microsoft.com/office/2006/metadata/properties" ma:root="true" ma:fieldsID="3a8a6ff0b21085df4872e45134d86dc7" ns3:_="" ns4:_="">
    <xsd:import namespace="4b1d1fc7-3a09-440d-acaf-a397403b064f"/>
    <xsd:import namespace="b403b0d7-f996-4acb-b106-a4fc18c77f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d1fc7-3a09-440d-acaf-a397403b06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3b0d7-f996-4acb-b106-a4fc18c77f5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26" nillable="true" ma:displayName="MediaServiceLocation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28" nillable="true" ma:displayName="Culture Name" ma:internalName="CultureName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1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A10547-7A5A-40E3-8F0F-F18124C6B781}">
  <ds:schemaRefs>
    <ds:schemaRef ds:uri="http://schemas.microsoft.com/office/infopath/2007/PartnerControls"/>
    <ds:schemaRef ds:uri="b403b0d7-f996-4acb-b106-a4fc18c77f5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b1d1fc7-3a09-440d-acaf-a397403b064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846807-FD84-49AB-BC90-9C310AC5F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6A418-1CE3-40CE-9D85-94231861D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d1fc7-3a09-440d-acaf-a397403b064f"/>
    <ds:schemaRef ds:uri="b403b0d7-f996-4acb-b106-a4fc18c77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Napoleon, Melanie</dc:creator>
  <cp:lastModifiedBy>Napoleon, Melanie</cp:lastModifiedBy>
  <cp:revision>5</cp:revision>
  <dcterms:created xsi:type="dcterms:W3CDTF">2020-04-26T23:35:22Z</dcterms:created>
  <dcterms:modified xsi:type="dcterms:W3CDTF">2020-04-27T03:09:17Z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0x01010006110819EFD5F24EB44D793656376A27</vt:lpwstr>
  </property>
</Properties>
</file>